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6898" y="660300"/>
            <a:ext cx="4587100" cy="42587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es-atividades-cidadania-01.png"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516" y="367997"/>
            <a:ext cx="794750" cy="794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ptura de Tela 2015-10-16 às 13.20.24.png"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8510" y="4160772"/>
            <a:ext cx="2682699" cy="62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276225" y="401475"/>
            <a:ext cx="2895300" cy="7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latin typeface="Trebuchet MS"/>
                <a:ea typeface="Trebuchet MS"/>
                <a:cs typeface="Trebuchet MS"/>
                <a:sym typeface="Trebuchet MS"/>
              </a:rPr>
              <a:t>Sorocaba</a:t>
            </a:r>
            <a:r>
              <a:rPr lang="pt-BR" sz="1100">
                <a:latin typeface="Trebuchet MS"/>
                <a:ea typeface="Trebuchet MS"/>
                <a:cs typeface="Trebuchet MS"/>
                <a:sym typeface="Trebuchet MS"/>
              </a:rPr>
              <a:t> é uma cidade com MUITOS bairros diferentes!</a:t>
            </a:r>
            <a:r>
              <a:rPr lang="pt-BR" sz="110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pt-BR" sz="1100">
                <a:latin typeface="Trebuchet MS"/>
                <a:ea typeface="Trebuchet MS"/>
                <a:cs typeface="Trebuchet MS"/>
                <a:sym typeface="Trebuchet MS"/>
              </a:rPr>
              <a:t> Faça uma lista dos bairros pelos quais você circula:</a:t>
            </a:r>
            <a:endParaRPr i="1" sz="11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6242825" y="2562875"/>
            <a:ext cx="575100" cy="5751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388525" y="3049200"/>
            <a:ext cx="3888300" cy="57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Agora, insira no mapa a localização dos bairros que você circula!! </a:t>
            </a:r>
            <a:endParaRPr i="1" sz="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* Copie e cole o círculo vermelho que deixamos aí para você! Você pode arrastá-lo pela página e posicioná-lo onde quiser.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388525" y="1412675"/>
            <a:ext cx="14499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1- 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3-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4-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5-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6-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7-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8-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9-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10-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838532" y="1412675"/>
            <a:ext cx="14499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11</a:t>
            </a: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12-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13-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14-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15-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16-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17-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18-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19-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20-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288514" y="1426600"/>
            <a:ext cx="14499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22-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23-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24-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25-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26-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27-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28-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29-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30-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88500" y="3695000"/>
            <a:ext cx="3000000" cy="31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latin typeface="Trebuchet MS"/>
                <a:ea typeface="Trebuchet MS"/>
                <a:cs typeface="Trebuchet MS"/>
                <a:sym typeface="Trebuchet MS"/>
              </a:rPr>
              <a:t>Afinal, você conhece bastante sua cidade?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