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Relationship Id="rId5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2015" y="781862"/>
            <a:ext cx="4691022" cy="3693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es-atividades-cidadania-01.png"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8515" y="367997"/>
            <a:ext cx="794749" cy="7947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ptura de Tela 2015-10-16 às 13.20.24.png" id="56" name="Shape 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8509" y="4160771"/>
            <a:ext cx="2682699" cy="62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/>
        </p:nvSpPr>
        <p:spPr>
          <a:xfrm>
            <a:off x="1276225" y="401475"/>
            <a:ext cx="2895300" cy="7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1100">
                <a:latin typeface="Trebuchet MS"/>
                <a:ea typeface="Trebuchet MS"/>
                <a:cs typeface="Trebuchet MS"/>
                <a:sym typeface="Trebuchet MS"/>
              </a:rPr>
              <a:t>São José dos Campos é uma cidade com MUITOS bairros diferentes!  Faça uma lista dos bairros pelos quais você circula:</a:t>
            </a:r>
          </a:p>
        </p:txBody>
      </p:sp>
      <p:sp>
        <p:nvSpPr>
          <p:cNvPr id="58" name="Shape 58"/>
          <p:cNvSpPr/>
          <p:nvPr/>
        </p:nvSpPr>
        <p:spPr>
          <a:xfrm>
            <a:off x="6536950" y="2873975"/>
            <a:ext cx="445200" cy="4287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/>
        </p:nvSpPr>
        <p:spPr>
          <a:xfrm>
            <a:off x="388525" y="3049200"/>
            <a:ext cx="3888300" cy="57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Agora, insira no mapa a localização dos bairros que você circula!! </a:t>
            </a:r>
          </a:p>
          <a:p>
            <a:pPr lvl="0" rtl="0">
              <a:spcBef>
                <a:spcPts val="0"/>
              </a:spcBef>
              <a:buNone/>
            </a:pPr>
            <a:r>
              <a:rPr i="1" lang="pt-BR" sz="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* Copie e cole o círculo vermelho que deixamos aí para você! Você pode arrastá-lo pela página e posicioná-lo onde quiser.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388525" y="1412675"/>
            <a:ext cx="1449900" cy="15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1- </a:t>
            </a:r>
          </a:p>
          <a:p>
            <a:pPr lv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2-</a:t>
            </a:r>
          </a:p>
          <a:p>
            <a:pPr lv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3-</a:t>
            </a:r>
          </a:p>
          <a:p>
            <a:pPr lv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4-</a:t>
            </a:r>
          </a:p>
          <a:p>
            <a:pPr lv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5-</a:t>
            </a:r>
          </a:p>
          <a:p>
            <a:pPr lv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6-</a:t>
            </a:r>
          </a:p>
          <a:p>
            <a:pPr lv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7-</a:t>
            </a:r>
          </a:p>
          <a:p>
            <a:pPr lv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8-</a:t>
            </a:r>
          </a:p>
          <a:p>
            <a:pPr lv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9-</a:t>
            </a:r>
          </a:p>
          <a:p>
            <a:pPr lv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10-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1838532" y="1412675"/>
            <a:ext cx="1449900" cy="15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11</a:t>
            </a: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-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12-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13-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14-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15-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16-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17-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18-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19-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20-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3288564" y="1412675"/>
            <a:ext cx="1449900" cy="15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1-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22-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23-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24-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25-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26-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27-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28-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29-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900">
                <a:latin typeface="Trebuchet MS"/>
                <a:ea typeface="Trebuchet MS"/>
                <a:cs typeface="Trebuchet MS"/>
                <a:sym typeface="Trebuchet MS"/>
              </a:rPr>
              <a:t>30-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388500" y="3695000"/>
            <a:ext cx="3000000" cy="31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1100">
                <a:latin typeface="Trebuchet MS"/>
                <a:ea typeface="Trebuchet MS"/>
                <a:cs typeface="Trebuchet MS"/>
                <a:sym typeface="Trebuchet MS"/>
              </a:rPr>
              <a:t>Afinal, você conhece bastante sua cidade?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