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7425" y="725825"/>
            <a:ext cx="5809775" cy="4055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es-atividades-cidadania-01.png"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516" y="367997"/>
            <a:ext cx="794750" cy="794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ptura de Tela 2015-10-16 às 13.20.24.png"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8510" y="4160772"/>
            <a:ext cx="2682699" cy="62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12325" y="1985650"/>
            <a:ext cx="28122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latin typeface="Trebuchet MS"/>
                <a:ea typeface="Trebuchet MS"/>
                <a:cs typeface="Trebuchet MS"/>
                <a:sym typeface="Trebuchet MS"/>
              </a:rPr>
              <a:t>Faça um círculo nos bairros por onde você circula! Será que você conhece bastante sua cidade?</a:t>
            </a:r>
            <a:endParaRPr sz="1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800">
                <a:latin typeface="Trebuchet MS"/>
                <a:ea typeface="Trebuchet MS"/>
                <a:cs typeface="Trebuchet MS"/>
                <a:sym typeface="Trebuchet MS"/>
              </a:rPr>
              <a:t>* Copie e cole o círculo vermelho que deixamos aí para você! Você pode arrastá-lo pela página e posicioná-lo onde quiser.</a:t>
            </a:r>
            <a:endParaRPr i="1"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6893540" y="2591139"/>
            <a:ext cx="485700" cy="4857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